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62" r:id="rId2"/>
    <p:sldId id="363" r:id="rId3"/>
    <p:sldId id="359" r:id="rId4"/>
    <p:sldId id="376" r:id="rId5"/>
    <p:sldId id="327" r:id="rId6"/>
    <p:sldId id="372" r:id="rId7"/>
    <p:sldId id="377" r:id="rId8"/>
    <p:sldId id="364" r:id="rId9"/>
    <p:sldId id="365" r:id="rId10"/>
    <p:sldId id="378" r:id="rId11"/>
    <p:sldId id="374" r:id="rId12"/>
    <p:sldId id="366" r:id="rId13"/>
    <p:sldId id="373" r:id="rId14"/>
    <p:sldId id="375" r:id="rId15"/>
    <p:sldId id="367" r:id="rId16"/>
    <p:sldId id="297" r:id="rId17"/>
  </p:sldIdLst>
  <p:sldSz cx="12192000" cy="6858000"/>
  <p:notesSz cx="6858000" cy="9144000"/>
  <p:embeddedFontLst>
    <p:embeddedFont>
      <p:font typeface="Source Han Sans KR" panose="020B0600000101010101" charset="-127"/>
      <p:regular r:id="rId20"/>
    </p:embeddedFont>
    <p:embeddedFont>
      <p:font typeface="Bahnschrift Light" panose="020B0502040204020203" pitchFamily="34" charset="0"/>
      <p:regular r:id="rId21"/>
    </p:embeddedFont>
    <p:embeddedFont>
      <p:font typeface="Bahnschrift Light Condensed" panose="020B0502040204020203" pitchFamily="34" charset="0"/>
      <p:regular r:id="rId22"/>
    </p:embeddedFont>
    <p:embeddedFont>
      <p:font typeface="G마켓 산스 Bold" panose="02000000000000000000" pitchFamily="50" charset="-127"/>
      <p:regular r:id="rId23"/>
    </p:embeddedFont>
    <p:embeddedFont>
      <p:font typeface="G마켓 산스 Medium" panose="02000000000000000000" pitchFamily="50" charset="-127"/>
      <p:regular r:id="rId24"/>
    </p:embeddedFont>
    <p:embeddedFont>
      <p:font typeface="HY헤드라인M" panose="02030600000101010101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맑은 고딕 Semilight" panose="020B0502040204020203" pitchFamily="50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8E6"/>
    <a:srgbClr val="F6F5F5"/>
    <a:srgbClr val="595959"/>
    <a:srgbClr val="C4A9D2"/>
    <a:srgbClr val="707070"/>
    <a:srgbClr val="A49ECA"/>
    <a:srgbClr val="0070C0"/>
    <a:srgbClr val="C9C9D5"/>
    <a:srgbClr val="94A7A5"/>
    <a:srgbClr val="E4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6336" autoAdjust="0"/>
  </p:normalViewPr>
  <p:slideViewPr>
    <p:cSldViewPr>
      <p:cViewPr varScale="1">
        <p:scale>
          <a:sx n="79" d="100"/>
          <a:sy n="79" d="100"/>
        </p:scale>
        <p:origin x="1003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2024-08-12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2024-08-12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2">
            <a:extLst>
              <a:ext uri="{FF2B5EF4-FFF2-40B4-BE49-F238E27FC236}">
                <a16:creationId xmlns:a16="http://schemas.microsoft.com/office/drawing/2014/main" id="{4A56E8E0-354A-4287-A357-007B163E8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9842" y="4437107"/>
            <a:ext cx="7776864" cy="43088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400" kern="1200" baseline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D13D275-350A-4D9D-98DB-2959671020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27649" y="3212975"/>
            <a:ext cx="7920879" cy="86525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400" kern="1200" baseline="0" dirty="0">
                <a:solidFill>
                  <a:schemeClr val="bg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defRPr>
            </a:lvl1pPr>
          </a:lstStyle>
          <a:p>
            <a:r>
              <a:rPr lang="ko-KR" altLang="en-US" dirty="0" err="1"/>
              <a:t>대제목</a:t>
            </a:r>
            <a:endParaRPr lang="ko-KR" altLang="en-US" dirty="0"/>
          </a:p>
        </p:txBody>
      </p:sp>
      <p:sp>
        <p:nvSpPr>
          <p:cNvPr id="9" name="텍스트 개체 틀 17">
            <a:extLst>
              <a:ext uri="{FF2B5EF4-FFF2-40B4-BE49-F238E27FC236}">
                <a16:creationId xmlns:a16="http://schemas.microsoft.com/office/drawing/2014/main" id="{81C53395-3927-4D43-9D13-4D4F6C264A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2208" y="2636837"/>
            <a:ext cx="4752131" cy="7921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3">
            <a:extLst>
              <a:ext uri="{FF2B5EF4-FFF2-40B4-BE49-F238E27FC236}">
                <a16:creationId xmlns:a16="http://schemas.microsoft.com/office/drawing/2014/main" id="{B992613A-B90A-4DF9-A457-348172BB34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54057" y="3440329"/>
            <a:ext cx="4665843" cy="2592387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  <a:lvl2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2pPr>
            <a:lvl3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3pPr>
            <a:lvl4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4pPr>
            <a:lvl5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5pPr>
          </a:lstStyle>
          <a:p>
            <a:pPr lvl="0"/>
            <a:r>
              <a:rPr lang="ko-KR" altLang="en-US" dirty="0"/>
              <a:t>텍스트 입력</a:t>
            </a:r>
          </a:p>
        </p:txBody>
      </p:sp>
      <p:sp>
        <p:nvSpPr>
          <p:cNvPr id="4" name="텍스트 개체 틀 23">
            <a:extLst>
              <a:ext uri="{FF2B5EF4-FFF2-40B4-BE49-F238E27FC236}">
                <a16:creationId xmlns:a16="http://schemas.microsoft.com/office/drawing/2014/main" id="{6706FBEA-7639-4D1C-9EDC-723451FB4A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94357" y="3440329"/>
            <a:ext cx="4792843" cy="2592387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 startAt="4"/>
              <a:defRPr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  <a:lvl2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2pPr>
            <a:lvl3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3pPr>
            <a:lvl4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4pPr>
            <a:lvl5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5pPr>
          </a:lstStyle>
          <a:p>
            <a:pPr lvl="0"/>
            <a:r>
              <a:rPr lang="ko-KR" altLang="en-US" dirty="0"/>
              <a:t>텍스트 입력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4B3B6-3572-494E-A56C-28AF935D4FB7}"/>
              </a:ext>
            </a:extLst>
          </p:cNvPr>
          <p:cNvSpPr txBox="1"/>
          <p:nvPr userDrawn="1"/>
        </p:nvSpPr>
        <p:spPr>
          <a:xfrm>
            <a:off x="1199456" y="1957663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570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B7D9CBF2-022B-4A37-980C-31A4968EAE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94" y="1628775"/>
            <a:ext cx="1295400" cy="11080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7200" b="1">
                <a:solidFill>
                  <a:srgbClr val="00B8E6"/>
                </a:solidFill>
                <a:latin typeface="Bahnschrift Light" panose="020B0502040204020203" pitchFamily="34" charset="0"/>
              </a:defRPr>
            </a:lvl1pPr>
            <a:lvl2pPr marL="457200" indent="0">
              <a:buFontTx/>
              <a:buNone/>
              <a:defRPr>
                <a:solidFill>
                  <a:srgbClr val="00B8E6"/>
                </a:solidFill>
                <a:latin typeface="Bahnschrift Light Condensed" panose="020B0502040204020203" pitchFamily="34" charset="0"/>
              </a:defRPr>
            </a:lvl2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3478E92-5A70-4C61-A2F7-48C5220E82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07965" y="1786730"/>
            <a:ext cx="4752131" cy="7921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400">
                <a:solidFill>
                  <a:srgbClr val="00B8E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0F3DC1D8-0082-41C7-B66F-8E359FA5FC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77994" y="2514621"/>
            <a:ext cx="4682102" cy="50482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64611031-D7E4-4B1D-A989-7F4141D5E8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51088" y="3284538"/>
            <a:ext cx="7273304" cy="2592387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  <a:lvl2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2pPr>
            <a:lvl3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3pPr>
            <a:lvl4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4pPr>
            <a:lvl5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5pPr>
          </a:lstStyle>
          <a:p>
            <a:pPr lvl="0"/>
            <a:r>
              <a:rPr lang="ko-KR" altLang="en-US" dirty="0"/>
              <a:t>텍스트 입력</a:t>
            </a:r>
          </a:p>
        </p:txBody>
      </p:sp>
    </p:spTree>
    <p:extLst>
      <p:ext uri="{BB962C8B-B14F-4D97-AF65-F5344CB8AC3E}">
        <p14:creationId xmlns:p14="http://schemas.microsoft.com/office/powerpoint/2010/main" val="1888198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45EC3-52F3-4061-9BF5-8478B796A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648"/>
            <a:ext cx="10972800" cy="796908"/>
          </a:xfrm>
        </p:spPr>
        <p:txBody>
          <a:bodyPr>
            <a:normAutofit/>
          </a:bodyPr>
          <a:lstStyle>
            <a:lvl1pPr>
              <a:defRPr sz="260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A208B8-BD6E-4264-BC90-8B1153AE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336" y="6429397"/>
            <a:ext cx="2578904" cy="352403"/>
          </a:xfrm>
        </p:spPr>
        <p:txBody>
          <a:bodyPr/>
          <a:lstStyle>
            <a:lvl1pPr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en-US" altLang="ko-KR" dirty="0"/>
              <a:t> </a:t>
            </a:r>
            <a:fld id="{EE6BC638-39B7-4287-91A7-2A3DDA5732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" name="텍스트 개체 틀 17">
            <a:extLst>
              <a:ext uri="{FF2B5EF4-FFF2-40B4-BE49-F238E27FC236}">
                <a16:creationId xmlns:a16="http://schemas.microsoft.com/office/drawing/2014/main" id="{86299A27-1BD9-48E9-86A3-B955B34F0A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25877" y="1484785"/>
            <a:ext cx="4752131" cy="44168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6" name="텍스트 개체 틀 23">
            <a:extLst>
              <a:ext uri="{FF2B5EF4-FFF2-40B4-BE49-F238E27FC236}">
                <a16:creationId xmlns:a16="http://schemas.microsoft.com/office/drawing/2014/main" id="{69A145D8-BEA0-42FB-9E05-E82522CF87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1984" y="1926854"/>
            <a:ext cx="4326024" cy="1445478"/>
          </a:xfrm>
        </p:spPr>
        <p:txBody>
          <a:bodyPr>
            <a:normAutofit/>
          </a:bodyPr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  <a:lvl2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2pPr>
            <a:lvl3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3pPr>
            <a:lvl4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4pPr>
            <a:lvl5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5pPr>
          </a:lstStyle>
          <a:p>
            <a:pPr lvl="0"/>
            <a:r>
              <a:rPr lang="ko-KR" altLang="en-US" dirty="0"/>
              <a:t>텍스트 입력</a:t>
            </a:r>
          </a:p>
        </p:txBody>
      </p:sp>
      <p:sp>
        <p:nvSpPr>
          <p:cNvPr id="7" name="텍스트 개체 틀 17">
            <a:extLst>
              <a:ext uri="{FF2B5EF4-FFF2-40B4-BE49-F238E27FC236}">
                <a16:creationId xmlns:a16="http://schemas.microsoft.com/office/drawing/2014/main" id="{CAEBAA80-7994-4AEB-902D-D2DB900434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5877" y="3635391"/>
            <a:ext cx="4752131" cy="44168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텍스트 개체 틀 23">
            <a:extLst>
              <a:ext uri="{FF2B5EF4-FFF2-40B4-BE49-F238E27FC236}">
                <a16:creationId xmlns:a16="http://schemas.microsoft.com/office/drawing/2014/main" id="{78CD7314-9EB7-48DC-BE79-BB572B34BF2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1984" y="4077460"/>
            <a:ext cx="4326024" cy="1877526"/>
          </a:xfrm>
        </p:spPr>
        <p:txBody>
          <a:bodyPr>
            <a:normAutofit/>
          </a:bodyPr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  <a:lvl2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2pPr>
            <a:lvl3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3pPr>
            <a:lvl4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4pPr>
            <a:lvl5pPr>
              <a:lnSpc>
                <a:spcPct val="150000"/>
              </a:lnSpc>
              <a:defRPr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5pPr>
          </a:lstStyle>
          <a:p>
            <a:pPr lvl="0"/>
            <a:r>
              <a:rPr lang="ko-KR" altLang="en-US" dirty="0"/>
              <a:t>텍스트 입력</a:t>
            </a:r>
          </a:p>
        </p:txBody>
      </p:sp>
    </p:spTree>
    <p:extLst>
      <p:ext uri="{BB962C8B-B14F-4D97-AF65-F5344CB8AC3E}">
        <p14:creationId xmlns:p14="http://schemas.microsoft.com/office/powerpoint/2010/main" val="281524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04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0" r:id="rId3"/>
    <p:sldLayoutId id="2147483659" r:id="rId4"/>
    <p:sldLayoutId id="2147483664" r:id="rId5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65EC2A1C-5FAC-40FB-83A2-7003A956E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9655" y="4437112"/>
            <a:ext cx="7624217" cy="430887"/>
          </a:xfrm>
        </p:spPr>
        <p:txBody>
          <a:bodyPr/>
          <a:lstStyle/>
          <a:p>
            <a:r>
              <a:rPr lang="en-US" altLang="ko-KR" dirty="0" err="1"/>
              <a:t>AllSense</a:t>
            </a:r>
            <a:r>
              <a:rPr lang="en-US" altLang="ko-KR" dirty="0"/>
              <a:t> </a:t>
            </a:r>
            <a:r>
              <a:rPr lang="ko-KR" altLang="en-US" dirty="0"/>
              <a:t>호흡기 단말장치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214F10D-703A-4F05-8BC2-6CB3BF185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5373" y="2564904"/>
            <a:ext cx="7920879" cy="1513328"/>
          </a:xfrm>
        </p:spPr>
        <p:txBody>
          <a:bodyPr/>
          <a:lstStyle/>
          <a:p>
            <a:r>
              <a:rPr lang="ko-KR" altLang="en-US" sz="4000" dirty="0"/>
              <a:t>호흡기 단말장치 </a:t>
            </a:r>
            <a:br>
              <a:rPr lang="en-US" altLang="ko-KR" sz="4000" dirty="0"/>
            </a:br>
            <a:r>
              <a:rPr lang="ko-KR" altLang="en-US" sz="4000" dirty="0"/>
              <a:t>사용 가이드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89EDAC-5333-4C2F-8338-11FA986E9611}"/>
              </a:ext>
            </a:extLst>
          </p:cNvPr>
          <p:cNvCxnSpPr>
            <a:cxnSpLocks/>
          </p:cNvCxnSpPr>
          <p:nvPr/>
        </p:nvCxnSpPr>
        <p:spPr>
          <a:xfrm>
            <a:off x="2917931" y="4123065"/>
            <a:ext cx="7704856" cy="0"/>
          </a:xfrm>
          <a:prstGeom prst="line">
            <a:avLst/>
          </a:prstGeom>
          <a:ln w="19050">
            <a:solidFill>
              <a:srgbClr val="F6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63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세팅 및 측정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 test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파일 실행 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0F4402-7833-8049-0796-1904899D0DA9}"/>
              </a:ext>
            </a:extLst>
          </p:cNvPr>
          <p:cNvGrpSpPr/>
          <p:nvPr/>
        </p:nvGrpSpPr>
        <p:grpSpPr>
          <a:xfrm>
            <a:off x="983432" y="1455387"/>
            <a:ext cx="5963280" cy="4530638"/>
            <a:chOff x="609600" y="1295479"/>
            <a:chExt cx="5963280" cy="45306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A9377EA-995D-8311-2EA3-39273CD97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1295479"/>
              <a:ext cx="5963280" cy="45306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187BC17-A021-CADC-80FD-9B0B3DE599A3}"/>
                </a:ext>
              </a:extLst>
            </p:cNvPr>
            <p:cNvSpPr/>
            <p:nvPr/>
          </p:nvSpPr>
          <p:spPr>
            <a:xfrm flipV="1">
              <a:off x="1991544" y="5157192"/>
              <a:ext cx="1296144" cy="21602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3">
            <a:extLst>
              <a:ext uri="{FF2B5EF4-FFF2-40B4-BE49-F238E27FC236}">
                <a16:creationId xmlns:a16="http://schemas.microsoft.com/office/drawing/2014/main" id="{AB258CD8-65A7-E8EC-5B50-9FD54A63BF9B}"/>
              </a:ext>
            </a:extLst>
          </p:cNvPr>
          <p:cNvSpPr txBox="1"/>
          <p:nvPr/>
        </p:nvSpPr>
        <p:spPr>
          <a:xfrm>
            <a:off x="7392144" y="3195442"/>
            <a:ext cx="3628731" cy="365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299"/>
              </a:lnSpc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폴더 내의 </a:t>
            </a:r>
            <a:r>
              <a:rPr lang="en-US" altLang="ko-KR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test.exe </a:t>
            </a:r>
            <a:r>
              <a:rPr lang="ko-KR" altLang="en-US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실행</a:t>
            </a:r>
            <a:endParaRPr lang="en-US" sz="2199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0989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세팅 및 측정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환경설정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16632E47-08E2-15F2-4B0C-ACD5C63BFE66}"/>
              </a:ext>
            </a:extLst>
          </p:cNvPr>
          <p:cNvSpPr txBox="1"/>
          <p:nvPr/>
        </p:nvSpPr>
        <p:spPr>
          <a:xfrm>
            <a:off x="6672064" y="2255497"/>
            <a:ext cx="4910336" cy="788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99"/>
              </a:lnSpc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왼쪽 같은 화면과 같이 추가정보를 누르고 실행 버튼 클릭</a:t>
            </a:r>
            <a:r>
              <a:rPr lang="en-US" altLang="ko-KR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199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AB258CD8-65A7-E8EC-5B50-9FD54A63BF9B}"/>
              </a:ext>
            </a:extLst>
          </p:cNvPr>
          <p:cNvSpPr txBox="1"/>
          <p:nvPr/>
        </p:nvSpPr>
        <p:spPr>
          <a:xfrm>
            <a:off x="6661925" y="3063644"/>
            <a:ext cx="3628731" cy="365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altLang="ko-KR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 → 2</a:t>
            </a:r>
            <a:r>
              <a:rPr lang="ko-KR" altLang="en-US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번 순서로 클릭</a:t>
            </a:r>
            <a:endParaRPr lang="en-US" sz="2199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3C61F32-329B-1FAD-B4B2-8061A7989CAB}"/>
              </a:ext>
            </a:extLst>
          </p:cNvPr>
          <p:cNvGrpSpPr/>
          <p:nvPr/>
        </p:nvGrpSpPr>
        <p:grpSpPr>
          <a:xfrm>
            <a:off x="636979" y="1268760"/>
            <a:ext cx="5459021" cy="4799966"/>
            <a:chOff x="636979" y="1268760"/>
            <a:chExt cx="5459021" cy="47999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39D2D02-1E81-909E-421B-E4952B579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979" y="1268760"/>
              <a:ext cx="4084694" cy="3844418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0864F68-5491-E1EC-3FAD-F8D55AFD5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1306" y="2230841"/>
              <a:ext cx="4084694" cy="3837885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D343B3E-A1AD-DE7F-E8F6-6FE0E2190347}"/>
                </a:ext>
              </a:extLst>
            </p:cNvPr>
            <p:cNvSpPr/>
            <p:nvPr/>
          </p:nvSpPr>
          <p:spPr>
            <a:xfrm flipV="1">
              <a:off x="672640" y="2159270"/>
              <a:ext cx="823232" cy="192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5A2D42-3728-093D-0075-F2CCEA7CD254}"/>
                </a:ext>
              </a:extLst>
            </p:cNvPr>
            <p:cNvSpPr/>
            <p:nvPr/>
          </p:nvSpPr>
          <p:spPr>
            <a:xfrm flipV="1">
              <a:off x="4511824" y="5589240"/>
              <a:ext cx="504056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6E69BE-D422-EB3F-C892-4FFC2F8AF256}"/>
                </a:ext>
              </a:extLst>
            </p:cNvPr>
            <p:cNvSpPr txBox="1"/>
            <p:nvPr/>
          </p:nvSpPr>
          <p:spPr>
            <a:xfrm>
              <a:off x="775792" y="2309358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7FFA09-03F9-3316-F06D-1F131BFA64DC}"/>
                </a:ext>
              </a:extLst>
            </p:cNvPr>
            <p:cNvSpPr txBox="1"/>
            <p:nvPr/>
          </p:nvSpPr>
          <p:spPr>
            <a:xfrm>
              <a:off x="4511824" y="5187952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318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세팅 및 측정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센서데이터 측정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[1]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16632E47-08E2-15F2-4B0C-ACD5C63BFE66}"/>
              </a:ext>
            </a:extLst>
          </p:cNvPr>
          <p:cNvSpPr txBox="1"/>
          <p:nvPr/>
        </p:nvSpPr>
        <p:spPr>
          <a:xfrm>
            <a:off x="6905672" y="2926009"/>
            <a:ext cx="4429328" cy="1634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99"/>
              </a:lnSpc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화면이 나오면 기기</a:t>
            </a:r>
            <a:r>
              <a:rPr lang="en-US" altLang="ko-KR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구분</a:t>
            </a:r>
            <a:r>
              <a:rPr lang="en-US" altLang="ko-KR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기기 </a:t>
            </a:r>
            <a:r>
              <a:rPr lang="en-US" altLang="ko-KR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ID </a:t>
            </a:r>
            <a:r>
              <a:rPr lang="ko-KR" altLang="en-US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식별자</a:t>
            </a:r>
            <a:r>
              <a:rPr lang="en-US" altLang="ko-KR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위한 명칭을 </a:t>
            </a:r>
            <a:r>
              <a:rPr lang="en-US" altLang="ko-KR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</a:t>
            </a:r>
            <a:r>
              <a:rPr lang="ko-KR" altLang="en-US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번에 타이핑 이후 </a:t>
            </a:r>
            <a:r>
              <a:rPr lang="en-US" altLang="ko-KR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</a:t>
            </a:r>
            <a:r>
              <a:rPr lang="ko-KR" altLang="en-US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번을 클릭</a:t>
            </a:r>
            <a:r>
              <a:rPr lang="en-US" altLang="ko-KR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>
              <a:lnSpc>
                <a:spcPts val="3299"/>
              </a:lnSpc>
            </a:pPr>
            <a:r>
              <a:rPr lang="ko-KR" altLang="en-US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endParaRPr lang="en-US" altLang="ko-KR" sz="2199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4E59ED-BB70-8CF3-5F06-8F2F771F22B1}"/>
              </a:ext>
            </a:extLst>
          </p:cNvPr>
          <p:cNvGrpSpPr/>
          <p:nvPr/>
        </p:nvGrpSpPr>
        <p:grpSpPr>
          <a:xfrm>
            <a:off x="263352" y="1178447"/>
            <a:ext cx="6011697" cy="4501105"/>
            <a:chOff x="263352" y="1196752"/>
            <a:chExt cx="6011697" cy="450110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5780CDA-7795-9E14-364A-D3B4CE082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352" y="1196752"/>
              <a:ext cx="6011697" cy="45011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CD0E36D-4CDE-BCA2-0E6B-021FD33A2C9F}"/>
                </a:ext>
              </a:extLst>
            </p:cNvPr>
            <p:cNvSpPr/>
            <p:nvPr/>
          </p:nvSpPr>
          <p:spPr>
            <a:xfrm flipV="1">
              <a:off x="1631504" y="5157192"/>
              <a:ext cx="1368152" cy="19245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AE84F3C-9D2E-5B9B-57D0-574E99FA2D9D}"/>
                </a:ext>
              </a:extLst>
            </p:cNvPr>
            <p:cNvSpPr/>
            <p:nvPr/>
          </p:nvSpPr>
          <p:spPr>
            <a:xfrm flipV="1">
              <a:off x="3071664" y="5157192"/>
              <a:ext cx="504056" cy="19245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75E97D-C024-8EE3-2AA8-1F95A1EC630F}"/>
                </a:ext>
              </a:extLst>
            </p:cNvPr>
            <p:cNvSpPr txBox="1"/>
            <p:nvPr/>
          </p:nvSpPr>
          <p:spPr>
            <a:xfrm>
              <a:off x="1847528" y="4787860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F5C974-CFCB-7F8D-ED81-C2FA3D42FA61}"/>
                </a:ext>
              </a:extLst>
            </p:cNvPr>
            <p:cNvSpPr txBox="1"/>
            <p:nvPr/>
          </p:nvSpPr>
          <p:spPr>
            <a:xfrm>
              <a:off x="3143672" y="4799566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2951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세팅 및 측정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센서데이터 측정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[2]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16632E47-08E2-15F2-4B0C-ACD5C63BFE66}"/>
              </a:ext>
            </a:extLst>
          </p:cNvPr>
          <p:cNvSpPr txBox="1"/>
          <p:nvPr/>
        </p:nvSpPr>
        <p:spPr>
          <a:xfrm>
            <a:off x="7078924" y="3207729"/>
            <a:ext cx="4620316" cy="1634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99"/>
              </a:lnSpc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 전송 연결 </a:t>
            </a:r>
            <a:r>
              <a:rPr lang="ko-KR" altLang="en-US" sz="2199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성공시</a:t>
            </a:r>
            <a:r>
              <a:rPr lang="ko-KR" altLang="en-US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좌측과 같은 텍스트 내용 </a:t>
            </a:r>
            <a:r>
              <a:rPr lang="en-US" altLang="ko-KR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display</a:t>
            </a:r>
          </a:p>
          <a:p>
            <a:pPr marL="342900" indent="-342900">
              <a:lnSpc>
                <a:spcPts val="3299"/>
              </a:lnSpc>
              <a:buFont typeface="Wingdings" panose="05000000000000000000" pitchFamily="2" charset="2"/>
              <a:buChar char="§"/>
            </a:pPr>
            <a:r>
              <a:rPr lang="en-US" altLang="ko-KR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</a:t>
            </a:r>
            <a:r>
              <a:rPr lang="ko-KR" altLang="en-US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번을 클릭하면 측정 시작 텍스트가 표기됨</a:t>
            </a:r>
            <a:r>
              <a:rPr lang="en-US" altLang="ko-KR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722F95C-E96C-4773-8F74-C0BF08529CC2}"/>
              </a:ext>
            </a:extLst>
          </p:cNvPr>
          <p:cNvGrpSpPr/>
          <p:nvPr/>
        </p:nvGrpSpPr>
        <p:grpSpPr>
          <a:xfrm>
            <a:off x="465798" y="1196752"/>
            <a:ext cx="6282077" cy="4747708"/>
            <a:chOff x="466203" y="1057557"/>
            <a:chExt cx="6282077" cy="474770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6E36184-E39C-918B-A2AA-C5A525A5B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203" y="1057557"/>
              <a:ext cx="6282077" cy="47477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CD0E36D-4CDE-BCA2-0E6B-021FD33A2C9F}"/>
                </a:ext>
              </a:extLst>
            </p:cNvPr>
            <p:cNvSpPr/>
            <p:nvPr/>
          </p:nvSpPr>
          <p:spPr>
            <a:xfrm flipV="1">
              <a:off x="4642552" y="5219949"/>
              <a:ext cx="576064" cy="19245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AE84F3C-9D2E-5B9B-57D0-574E99FA2D9D}"/>
                </a:ext>
              </a:extLst>
            </p:cNvPr>
            <p:cNvSpPr/>
            <p:nvPr/>
          </p:nvSpPr>
          <p:spPr>
            <a:xfrm flipV="1">
              <a:off x="3979089" y="5211996"/>
              <a:ext cx="576064" cy="19245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75E97D-C024-8EE3-2AA8-1F95A1EC630F}"/>
                </a:ext>
              </a:extLst>
            </p:cNvPr>
            <p:cNvSpPr txBox="1"/>
            <p:nvPr/>
          </p:nvSpPr>
          <p:spPr>
            <a:xfrm>
              <a:off x="3979089" y="4842664"/>
              <a:ext cx="10081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F5C974-CFCB-7F8D-ED81-C2FA3D42FA61}"/>
                </a:ext>
              </a:extLst>
            </p:cNvPr>
            <p:cNvSpPr txBox="1"/>
            <p:nvPr/>
          </p:nvSpPr>
          <p:spPr>
            <a:xfrm>
              <a:off x="4712746" y="4850616"/>
              <a:ext cx="4886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257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세팅 및 측정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센서데이터 측정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[3]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16632E47-08E2-15F2-4B0C-ACD5C63BFE66}"/>
              </a:ext>
            </a:extLst>
          </p:cNvPr>
          <p:cNvSpPr txBox="1"/>
          <p:nvPr/>
        </p:nvSpPr>
        <p:spPr>
          <a:xfrm>
            <a:off x="7032104" y="3592990"/>
            <a:ext cx="4901497" cy="1211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99"/>
              </a:lnSpc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빨대장치에 호흡공기를 불어 넣음</a:t>
            </a:r>
            <a:r>
              <a:rPr lang="en-US" altLang="ko-KR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342900" indent="-342900">
              <a:lnSpc>
                <a:spcPts val="3299"/>
              </a:lnSpc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호흡공기 주입 완료 후</a:t>
            </a:r>
            <a:r>
              <a:rPr lang="en-US" altLang="ko-KR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</a:t>
            </a:r>
            <a:r>
              <a:rPr lang="ko-KR" altLang="en-US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번을 눌러 측정을 종료</a:t>
            </a:r>
            <a:r>
              <a:rPr lang="en-US" altLang="ko-KR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AE9A2F-CEA1-E6EE-1A07-DE9533CFFC64}"/>
              </a:ext>
            </a:extLst>
          </p:cNvPr>
          <p:cNvGrpSpPr/>
          <p:nvPr/>
        </p:nvGrpSpPr>
        <p:grpSpPr>
          <a:xfrm>
            <a:off x="479376" y="1340768"/>
            <a:ext cx="6282077" cy="4747708"/>
            <a:chOff x="466203" y="1057557"/>
            <a:chExt cx="6282077" cy="474770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A31090E-E4F9-5AC9-F534-DC6649CDE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203" y="1057557"/>
              <a:ext cx="6282077" cy="47477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CD0E36D-4CDE-BCA2-0E6B-021FD33A2C9F}"/>
                </a:ext>
              </a:extLst>
            </p:cNvPr>
            <p:cNvSpPr/>
            <p:nvPr/>
          </p:nvSpPr>
          <p:spPr>
            <a:xfrm flipV="1">
              <a:off x="4655840" y="5166484"/>
              <a:ext cx="576064" cy="19245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AE84F3C-9D2E-5B9B-57D0-574E99FA2D9D}"/>
                </a:ext>
              </a:extLst>
            </p:cNvPr>
            <p:cNvSpPr/>
            <p:nvPr/>
          </p:nvSpPr>
          <p:spPr>
            <a:xfrm flipV="1">
              <a:off x="4007768" y="5166484"/>
              <a:ext cx="576064" cy="19245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75E97D-C024-8EE3-2AA8-1F95A1EC630F}"/>
                </a:ext>
              </a:extLst>
            </p:cNvPr>
            <p:cNvSpPr txBox="1"/>
            <p:nvPr/>
          </p:nvSpPr>
          <p:spPr>
            <a:xfrm>
              <a:off x="4007768" y="4797152"/>
              <a:ext cx="10081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F5C974-CFCB-7F8D-ED81-C2FA3D42FA61}"/>
                </a:ext>
              </a:extLst>
            </p:cNvPr>
            <p:cNvSpPr txBox="1"/>
            <p:nvPr/>
          </p:nvSpPr>
          <p:spPr>
            <a:xfrm>
              <a:off x="4727848" y="4797152"/>
              <a:ext cx="10081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506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세팅 및 측정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정상 실행 예시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D73ACF5-6CD6-4425-28BC-BCDBFA1604EF}"/>
              </a:ext>
            </a:extLst>
          </p:cNvPr>
          <p:cNvSpPr txBox="1"/>
          <p:nvPr/>
        </p:nvSpPr>
        <p:spPr>
          <a:xfrm>
            <a:off x="4943872" y="5529789"/>
            <a:ext cx="2160240" cy="36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ko-KR" altLang="en-US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정상 실행 예시</a:t>
            </a:r>
            <a:endParaRPr lang="en-US" altLang="ko-KR" sz="2199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E919CA-05AB-BB31-3D94-8E7EF39FF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472" y="1418943"/>
            <a:ext cx="5335040" cy="40201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3341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4">
            <a:extLst>
              <a:ext uri="{FF2B5EF4-FFF2-40B4-BE49-F238E27FC236}">
                <a16:creationId xmlns:a16="http://schemas.microsoft.com/office/drawing/2014/main" id="{961C8877-6CE0-4150-9752-8F88B2526E04}"/>
              </a:ext>
            </a:extLst>
          </p:cNvPr>
          <p:cNvSpPr txBox="1">
            <a:spLocks/>
          </p:cNvSpPr>
          <p:nvPr/>
        </p:nvSpPr>
        <p:spPr>
          <a:xfrm>
            <a:off x="3533832" y="4149080"/>
            <a:ext cx="5183160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THANK YOU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D371B7D-2A5D-4D85-BE3D-8CE51AF05B04}"/>
              </a:ext>
            </a:extLst>
          </p:cNvPr>
          <p:cNvSpPr txBox="1"/>
          <p:nvPr/>
        </p:nvSpPr>
        <p:spPr>
          <a:xfrm>
            <a:off x="1199456" y="1957663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C1C717B5-B728-4B99-B906-D1D7D0030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9456" y="3284985"/>
            <a:ext cx="4320480" cy="1512168"/>
          </a:xfrm>
        </p:spPr>
        <p:txBody>
          <a:bodyPr>
            <a:normAutofit/>
          </a:bodyPr>
          <a:lstStyle/>
          <a:p>
            <a:r>
              <a:rPr lang="ko-KR" altLang="en-US" dirty="0"/>
              <a:t>호흡기 단말장치 세팅</a:t>
            </a:r>
          </a:p>
        </p:txBody>
      </p:sp>
      <p:sp>
        <p:nvSpPr>
          <p:cNvPr id="2" name="텍스트 개체 틀 26">
            <a:extLst>
              <a:ext uri="{FF2B5EF4-FFF2-40B4-BE49-F238E27FC236}">
                <a16:creationId xmlns:a16="http://schemas.microsoft.com/office/drawing/2014/main" id="{5339656E-3C5B-48FF-732A-6C64B31A10B6}"/>
              </a:ext>
            </a:extLst>
          </p:cNvPr>
          <p:cNvSpPr txBox="1">
            <a:spLocks/>
          </p:cNvSpPr>
          <p:nvPr/>
        </p:nvSpPr>
        <p:spPr>
          <a:xfrm>
            <a:off x="6312024" y="3284985"/>
            <a:ext cx="5328592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buFont typeface="+mj-lt"/>
              <a:buAutoNum type="arabicPeriod"/>
              <a:defRPr lang="ko-KR" altLang="en-US" sz="2500" kern="120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lang="ko-KR" altLang="en-US" sz="1800" kern="1200"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lang="ko-KR" altLang="en-US" sz="1800" kern="1200"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lang="ko-KR" altLang="en-US" sz="1800" kern="1200"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rgbClr val="00B8E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파일 세팅 및 측정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043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D8894D-3B81-4878-ACA3-364714E47E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84B13-3542-4985-AF9B-439718D6D2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호흡기 단말장치 세팅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1D89726-8FBA-4EBA-A3DF-33390503A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장치 구성품</a:t>
            </a:r>
            <a:endParaRPr lang="en-US" altLang="ko-KR" dirty="0"/>
          </a:p>
          <a:p>
            <a:r>
              <a:rPr lang="ko-KR" altLang="en-US" dirty="0"/>
              <a:t>단말장치 세팅 </a:t>
            </a:r>
            <a:r>
              <a:rPr lang="en-US" altLang="ko-KR" dirty="0"/>
              <a:t>– </a:t>
            </a:r>
            <a:r>
              <a:rPr lang="ko-KR" altLang="en-US" dirty="0" err="1"/>
              <a:t>전원어댑터</a:t>
            </a:r>
            <a:r>
              <a:rPr lang="ko-KR" altLang="en-US" dirty="0"/>
              <a:t> 및 </a:t>
            </a:r>
            <a:r>
              <a:rPr lang="en-US" altLang="ko-KR" dirty="0"/>
              <a:t>USB </a:t>
            </a:r>
            <a:r>
              <a:rPr lang="ko-KR" altLang="en-US" dirty="0"/>
              <a:t>포트 연결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146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ahnschrift Light" panose="020B0502040204020203" pitchFamily="34" charset="0"/>
              </a:rPr>
              <a:t>1. </a:t>
            </a:r>
            <a:r>
              <a:rPr lang="ko-KR" altLang="en-US" dirty="0">
                <a:latin typeface="Bahnschrift Light" panose="020B0502040204020203" pitchFamily="34" charset="0"/>
              </a:rPr>
              <a:t>장치 구성품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8F8CF1-A06C-A3FB-3828-9B6B0A754070}"/>
              </a:ext>
            </a:extLst>
          </p:cNvPr>
          <p:cNvGrpSpPr/>
          <p:nvPr/>
        </p:nvGrpSpPr>
        <p:grpSpPr>
          <a:xfrm>
            <a:off x="5664340" y="1406272"/>
            <a:ext cx="2979681" cy="4045456"/>
            <a:chOff x="380013" y="1254974"/>
            <a:chExt cx="2979681" cy="4045456"/>
          </a:xfrm>
        </p:grpSpPr>
        <p:sp>
          <p:nvSpPr>
            <p:cNvPr id="10" name="텍스트 개체 틀 15">
              <a:extLst>
                <a:ext uri="{FF2B5EF4-FFF2-40B4-BE49-F238E27FC236}">
                  <a16:creationId xmlns:a16="http://schemas.microsoft.com/office/drawing/2014/main" id="{7967CD8F-3E04-03EB-F12A-B91BFAAC646A}"/>
                </a:ext>
              </a:extLst>
            </p:cNvPr>
            <p:cNvSpPr txBox="1">
              <a:spLocks/>
            </p:cNvSpPr>
            <p:nvPr/>
          </p:nvSpPr>
          <p:spPr>
            <a:xfrm>
              <a:off x="1316117" y="4760625"/>
              <a:ext cx="1280864" cy="53980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457200" indent="-457200" algn="l" defTabSz="914400" rtl="0" eaLnBrk="1" latinLnBrk="1" hangingPunct="1">
                <a:lnSpc>
                  <a:spcPct val="200000"/>
                </a:lnSpc>
                <a:spcBef>
                  <a:spcPct val="20000"/>
                </a:spcBef>
                <a:buFont typeface="+mj-lt"/>
                <a:buAutoNum type="arabicPeriod"/>
                <a:defRPr lang="ko-KR" altLang="en-US"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Arial" pitchFamily="34" charset="0"/>
                <a:buChar char="–"/>
                <a:defRPr lang="ko-KR" altLang="en-US" sz="1800" kern="1200">
                  <a:solidFill>
                    <a:srgbClr val="00B8E6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Arial" pitchFamily="34" charset="0"/>
                <a:buChar char="•"/>
                <a:defRPr lang="ko-KR" altLang="en-US" sz="1800" kern="1200">
                  <a:solidFill>
                    <a:srgbClr val="00B8E6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Arial" pitchFamily="34" charset="0"/>
                <a:buChar char="–"/>
                <a:defRPr lang="ko-KR" altLang="en-US" sz="1800" kern="1200">
                  <a:solidFill>
                    <a:srgbClr val="00B8E6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Arial" pitchFamily="34" charset="0"/>
                <a:buChar char="»"/>
                <a:defRPr lang="ko-KR" altLang="en-US" sz="1800" kern="1200">
                  <a:solidFill>
                    <a:srgbClr val="00B8E6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+mj-lt"/>
                <a:buNone/>
              </a:pPr>
              <a:r>
                <a:rPr lang="en-US" altLang="ko-KR" dirty="0"/>
                <a:t>USB</a:t>
              </a:r>
              <a:r>
                <a:rPr lang="ko-KR" altLang="en-US" dirty="0"/>
                <a:t> 케이블</a:t>
              </a: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5F54D24-ABDD-F56E-AAE1-87668AF71C9F}"/>
                </a:ext>
              </a:extLst>
            </p:cNvPr>
            <p:cNvSpPr/>
            <p:nvPr/>
          </p:nvSpPr>
          <p:spPr>
            <a:xfrm>
              <a:off x="380013" y="1254974"/>
              <a:ext cx="2979681" cy="3583004"/>
            </a:xfrm>
            <a:custGeom>
              <a:avLst/>
              <a:gdLst/>
              <a:ahLst/>
              <a:cxnLst/>
              <a:rect l="l" t="t" r="r" b="b"/>
              <a:pathLst>
                <a:path w="3843650" h="5126078">
                  <a:moveTo>
                    <a:pt x="0" y="0"/>
                  </a:moveTo>
                  <a:lnTo>
                    <a:pt x="3843650" y="0"/>
                  </a:lnTo>
                  <a:lnTo>
                    <a:pt x="3843650" y="5126078"/>
                  </a:lnTo>
                  <a:lnTo>
                    <a:pt x="0" y="5126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7231AF8-4A9F-4DB0-B7E2-978DE5EEF093}"/>
              </a:ext>
            </a:extLst>
          </p:cNvPr>
          <p:cNvGrpSpPr/>
          <p:nvPr/>
        </p:nvGrpSpPr>
        <p:grpSpPr>
          <a:xfrm>
            <a:off x="9034341" y="1420408"/>
            <a:ext cx="2412919" cy="4038825"/>
            <a:chOff x="2354248" y="485842"/>
            <a:chExt cx="2412919" cy="4038825"/>
          </a:xfrm>
        </p:grpSpPr>
        <p:sp>
          <p:nvSpPr>
            <p:cNvPr id="16" name="텍스트 개체 틀 15">
              <a:extLst>
                <a:ext uri="{FF2B5EF4-FFF2-40B4-BE49-F238E27FC236}">
                  <a16:creationId xmlns:a16="http://schemas.microsoft.com/office/drawing/2014/main" id="{841A2711-4E94-B5AC-8D82-3CC1C744FAC2}"/>
                </a:ext>
              </a:extLst>
            </p:cNvPr>
            <p:cNvSpPr txBox="1">
              <a:spLocks/>
            </p:cNvSpPr>
            <p:nvPr/>
          </p:nvSpPr>
          <p:spPr>
            <a:xfrm>
              <a:off x="2999796" y="3984862"/>
              <a:ext cx="1280864" cy="53980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457200" indent="-457200" algn="l" defTabSz="914400" rtl="0" eaLnBrk="1" latinLnBrk="1" hangingPunct="1">
                <a:lnSpc>
                  <a:spcPct val="200000"/>
                </a:lnSpc>
                <a:spcBef>
                  <a:spcPct val="20000"/>
                </a:spcBef>
                <a:buFont typeface="+mj-lt"/>
                <a:buAutoNum type="arabicPeriod"/>
                <a:defRPr lang="ko-KR" altLang="en-US"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Arial" pitchFamily="34" charset="0"/>
                <a:buChar char="–"/>
                <a:defRPr lang="ko-KR" altLang="en-US" sz="1800" kern="1200">
                  <a:solidFill>
                    <a:srgbClr val="00B8E6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Arial" pitchFamily="34" charset="0"/>
                <a:buChar char="•"/>
                <a:defRPr lang="ko-KR" altLang="en-US" sz="1800" kern="1200">
                  <a:solidFill>
                    <a:srgbClr val="00B8E6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Arial" pitchFamily="34" charset="0"/>
                <a:buChar char="–"/>
                <a:defRPr lang="ko-KR" altLang="en-US" sz="1800" kern="1200">
                  <a:solidFill>
                    <a:srgbClr val="00B8E6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Arial" pitchFamily="34" charset="0"/>
                <a:buChar char="»"/>
                <a:defRPr lang="ko-KR" altLang="en-US" sz="1800" kern="1200">
                  <a:solidFill>
                    <a:srgbClr val="00B8E6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+mj-lt"/>
                <a:buNone/>
              </a:pPr>
              <a:r>
                <a:rPr lang="ko-KR" altLang="en-US" dirty="0"/>
                <a:t>전원 어댑터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B706E51-81CB-B0C9-1740-BF0F31D3B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4248" y="485842"/>
              <a:ext cx="2412919" cy="3583004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B85F79D-FC4A-B999-828A-21C4C289D4F8}"/>
              </a:ext>
            </a:extLst>
          </p:cNvPr>
          <p:cNvGrpSpPr/>
          <p:nvPr/>
        </p:nvGrpSpPr>
        <p:grpSpPr>
          <a:xfrm>
            <a:off x="611696" y="1406270"/>
            <a:ext cx="4729871" cy="4060469"/>
            <a:chOff x="553675" y="1395449"/>
            <a:chExt cx="4729871" cy="406046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07B8DAB-B859-AB52-0BFB-FA5D47AE7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1120040" y="829084"/>
              <a:ext cx="3597142" cy="4729871"/>
            </a:xfrm>
            <a:prstGeom prst="rect">
              <a:avLst/>
            </a:prstGeom>
          </p:spPr>
        </p:pic>
        <p:sp>
          <p:nvSpPr>
            <p:cNvPr id="24" name="텍스트 개체 틀 15">
              <a:extLst>
                <a:ext uri="{FF2B5EF4-FFF2-40B4-BE49-F238E27FC236}">
                  <a16:creationId xmlns:a16="http://schemas.microsoft.com/office/drawing/2014/main" id="{8FAA764C-460E-B50A-073B-7363636CDCA5}"/>
                </a:ext>
              </a:extLst>
            </p:cNvPr>
            <p:cNvSpPr txBox="1">
              <a:spLocks/>
            </p:cNvSpPr>
            <p:nvPr/>
          </p:nvSpPr>
          <p:spPr>
            <a:xfrm>
              <a:off x="1988462" y="4908607"/>
              <a:ext cx="2880385" cy="54731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457200" indent="-457200" algn="l" defTabSz="914400" rtl="0" eaLnBrk="1" latinLnBrk="1" hangingPunct="1">
                <a:lnSpc>
                  <a:spcPct val="200000"/>
                </a:lnSpc>
                <a:spcBef>
                  <a:spcPct val="20000"/>
                </a:spcBef>
                <a:buFont typeface="+mj-lt"/>
                <a:buAutoNum type="arabicPeriod"/>
                <a:defRPr lang="ko-KR" altLang="en-US"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Arial" pitchFamily="34" charset="0"/>
                <a:buChar char="–"/>
                <a:defRPr lang="ko-KR" altLang="en-US" sz="1800" kern="1200">
                  <a:solidFill>
                    <a:srgbClr val="00B8E6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Arial" pitchFamily="34" charset="0"/>
                <a:buChar char="•"/>
                <a:defRPr lang="ko-KR" altLang="en-US" sz="1800" kern="1200">
                  <a:solidFill>
                    <a:srgbClr val="00B8E6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Arial" pitchFamily="34" charset="0"/>
                <a:buChar char="–"/>
                <a:defRPr lang="ko-KR" altLang="en-US" sz="1800" kern="1200">
                  <a:solidFill>
                    <a:srgbClr val="00B8E6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Arial" pitchFamily="34" charset="0"/>
                <a:buChar char="»"/>
                <a:defRPr lang="ko-KR" altLang="en-US" sz="1800" kern="1200">
                  <a:solidFill>
                    <a:srgbClr val="00B8E6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+mj-lt"/>
                <a:buNone/>
              </a:pPr>
              <a:r>
                <a:rPr lang="en-US" altLang="ko-KR" dirty="0" err="1"/>
                <a:t>AllSense</a:t>
              </a:r>
              <a:r>
                <a:rPr lang="en-US" altLang="ko-KR" dirty="0"/>
                <a:t> </a:t>
              </a:r>
              <a:r>
                <a:rPr lang="ko-KR" altLang="en-US" dirty="0"/>
                <a:t>호흡기</a:t>
              </a:r>
              <a:r>
                <a:rPr lang="en-US" altLang="ko-KR" dirty="0"/>
                <a:t> </a:t>
              </a:r>
              <a:r>
                <a:rPr lang="ko-KR" altLang="en-US" dirty="0"/>
                <a:t>단말 장치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31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ahnschrift Light" panose="020B0502040204020203" pitchFamily="34" charset="0"/>
              </a:rPr>
              <a:t>2. </a:t>
            </a:r>
            <a:r>
              <a:rPr lang="ko-KR" altLang="en-US" dirty="0">
                <a:latin typeface="Bahnschrift Light" panose="020B0502040204020203" pitchFamily="34" charset="0"/>
              </a:rPr>
              <a:t>단말장치 세팅</a:t>
            </a:r>
            <a:r>
              <a:rPr lang="en-US" altLang="ko-KR" dirty="0">
                <a:latin typeface="Bahnschrift Light" panose="020B0502040204020203" pitchFamily="34" charset="0"/>
              </a:rPr>
              <a:t>_</a:t>
            </a:r>
            <a:r>
              <a:rPr lang="ko-KR" altLang="en-US" dirty="0">
                <a:latin typeface="Bahnschrift Light" panose="020B0502040204020203" pitchFamily="34" charset="0"/>
              </a:rPr>
              <a:t>전원 어댑터 및 </a:t>
            </a:r>
            <a:r>
              <a:rPr lang="en-US" altLang="ko-KR" dirty="0">
                <a:latin typeface="Bahnschrift Light" panose="020B0502040204020203" pitchFamily="34" charset="0"/>
              </a:rPr>
              <a:t>USB </a:t>
            </a:r>
            <a:r>
              <a:rPr lang="ko-KR" altLang="en-US" dirty="0">
                <a:latin typeface="Bahnschrift Light" panose="020B0502040204020203" pitchFamily="34" charset="0"/>
              </a:rPr>
              <a:t>포트 연결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FCA6B1-308C-914C-450B-3E1CD388C033}"/>
              </a:ext>
            </a:extLst>
          </p:cNvPr>
          <p:cNvSpPr txBox="1"/>
          <p:nvPr/>
        </p:nvSpPr>
        <p:spPr>
          <a:xfrm>
            <a:off x="1199456" y="5896544"/>
            <a:ext cx="917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1</a:t>
            </a:r>
            <a:r>
              <a:rPr lang="ko-KR" altLang="en-US" dirty="0"/>
              <a:t>번의 전원 어댑터</a:t>
            </a:r>
            <a:r>
              <a:rPr lang="en-US" altLang="ko-KR" dirty="0"/>
              <a:t>, 2</a:t>
            </a:r>
            <a:r>
              <a:rPr lang="ko-KR" altLang="en-US" dirty="0"/>
              <a:t>번의 </a:t>
            </a:r>
            <a:r>
              <a:rPr lang="en-US" altLang="ko-KR" dirty="0"/>
              <a:t>USB </a:t>
            </a:r>
            <a:r>
              <a:rPr lang="ko-KR" altLang="en-US" dirty="0"/>
              <a:t>단자 라인을 </a:t>
            </a:r>
            <a:r>
              <a:rPr lang="en-US" altLang="ko-KR" dirty="0"/>
              <a:t>(</a:t>
            </a:r>
            <a:r>
              <a:rPr lang="ko-KR" altLang="en-US" dirty="0"/>
              <a:t>노트북과</a:t>
            </a:r>
            <a:r>
              <a:rPr lang="en-US" altLang="ko-KR" dirty="0"/>
              <a:t>)</a:t>
            </a:r>
            <a:r>
              <a:rPr lang="ko-KR" altLang="en-US" dirty="0"/>
              <a:t> 연결하고 단말장치 전원 </a:t>
            </a:r>
            <a:r>
              <a:rPr lang="en-US" altLang="ko-KR" dirty="0"/>
              <a:t>ON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9563F12-46D5-B903-069B-9A820E10BDFB}"/>
              </a:ext>
            </a:extLst>
          </p:cNvPr>
          <p:cNvGrpSpPr/>
          <p:nvPr/>
        </p:nvGrpSpPr>
        <p:grpSpPr>
          <a:xfrm>
            <a:off x="3287688" y="1100569"/>
            <a:ext cx="5832648" cy="4732874"/>
            <a:chOff x="3374580" y="1404844"/>
            <a:chExt cx="5832648" cy="4732874"/>
          </a:xfrm>
        </p:grpSpPr>
        <p:sp>
          <p:nvSpPr>
            <p:cNvPr id="8" name="텍스트 개체 틀 15">
              <a:extLst>
                <a:ext uri="{FF2B5EF4-FFF2-40B4-BE49-F238E27FC236}">
                  <a16:creationId xmlns:a16="http://schemas.microsoft.com/office/drawing/2014/main" id="{34E62ECD-A857-7EDC-0622-C828C52B07A9}"/>
                </a:ext>
              </a:extLst>
            </p:cNvPr>
            <p:cNvSpPr txBox="1">
              <a:spLocks/>
            </p:cNvSpPr>
            <p:nvPr/>
          </p:nvSpPr>
          <p:spPr>
            <a:xfrm>
              <a:off x="5642832" y="5597913"/>
              <a:ext cx="2196244" cy="53980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457200" indent="-457200" algn="l" defTabSz="914400" rtl="0" eaLnBrk="1" latinLnBrk="1" hangingPunct="1">
                <a:lnSpc>
                  <a:spcPct val="200000"/>
                </a:lnSpc>
                <a:spcBef>
                  <a:spcPct val="20000"/>
                </a:spcBef>
                <a:buFont typeface="+mj-lt"/>
                <a:buAutoNum type="arabicPeriod"/>
                <a:defRPr lang="ko-KR" altLang="en-US"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Arial" pitchFamily="34" charset="0"/>
                <a:buChar char="–"/>
                <a:defRPr lang="ko-KR" altLang="en-US" sz="1800" kern="1200">
                  <a:solidFill>
                    <a:srgbClr val="00B8E6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Arial" pitchFamily="34" charset="0"/>
                <a:buChar char="•"/>
                <a:defRPr lang="ko-KR" altLang="en-US" sz="1800" kern="1200">
                  <a:solidFill>
                    <a:srgbClr val="00B8E6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Arial" pitchFamily="34" charset="0"/>
                <a:buChar char="–"/>
                <a:defRPr lang="ko-KR" altLang="en-US" sz="1800" kern="1200">
                  <a:solidFill>
                    <a:srgbClr val="00B8E6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50000"/>
                </a:lnSpc>
                <a:spcBef>
                  <a:spcPct val="20000"/>
                </a:spcBef>
                <a:buFont typeface="Arial" pitchFamily="34" charset="0"/>
                <a:buChar char="»"/>
                <a:defRPr lang="ko-KR" altLang="en-US" sz="1800" kern="1200">
                  <a:solidFill>
                    <a:srgbClr val="00B8E6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+mj-lt"/>
                <a:buNone/>
              </a:pPr>
              <a:r>
                <a:rPr lang="ko-KR" altLang="en-US" dirty="0" err="1"/>
                <a:t>호흡기단말장치</a:t>
              </a:r>
              <a:r>
                <a:rPr lang="ko-KR" altLang="en-US" dirty="0"/>
                <a:t> </a:t>
              </a:r>
              <a:r>
                <a:rPr lang="ko-KR" altLang="en-US" dirty="0" err="1"/>
                <a:t>연결부</a:t>
              </a:r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27134E1-5C43-B661-F6CF-2733E958B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4580" y="1404844"/>
              <a:ext cx="5832648" cy="430793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39A447-6BD6-7185-A621-0A15D066BFAF}"/>
                </a:ext>
              </a:extLst>
            </p:cNvPr>
            <p:cNvSpPr/>
            <p:nvPr/>
          </p:nvSpPr>
          <p:spPr>
            <a:xfrm flipV="1">
              <a:off x="4871864" y="4001284"/>
              <a:ext cx="432048" cy="2880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17C5BB-B408-2E3E-ABB1-64763992560C}"/>
                </a:ext>
              </a:extLst>
            </p:cNvPr>
            <p:cNvSpPr txBox="1"/>
            <p:nvPr/>
          </p:nvSpPr>
          <p:spPr>
            <a:xfrm>
              <a:off x="4719458" y="3564182"/>
              <a:ext cx="468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EF587D4-71F8-38A3-D550-1C6B59E101DF}"/>
                </a:ext>
              </a:extLst>
            </p:cNvPr>
            <p:cNvSpPr/>
            <p:nvPr/>
          </p:nvSpPr>
          <p:spPr>
            <a:xfrm flipV="1">
              <a:off x="6506928" y="4178027"/>
              <a:ext cx="468830" cy="2880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DC63BA-787B-5661-5765-29323EEA2CC1}"/>
                </a:ext>
              </a:extLst>
            </p:cNvPr>
            <p:cNvSpPr txBox="1"/>
            <p:nvPr/>
          </p:nvSpPr>
          <p:spPr>
            <a:xfrm>
              <a:off x="6308092" y="3765682"/>
              <a:ext cx="468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991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ahnschrift Light" panose="020B0502040204020203" pitchFamily="34" charset="0"/>
              </a:rPr>
              <a:t>2. </a:t>
            </a:r>
            <a:r>
              <a:rPr lang="ko-KR" altLang="en-US" dirty="0">
                <a:latin typeface="Bahnschrift Light" panose="020B0502040204020203" pitchFamily="34" charset="0"/>
              </a:rPr>
              <a:t>단말장치 세팅</a:t>
            </a:r>
            <a:r>
              <a:rPr lang="en-US" altLang="ko-KR" dirty="0">
                <a:latin typeface="Bahnschrift Light" panose="020B0502040204020203" pitchFamily="34" charset="0"/>
              </a:rPr>
              <a:t>_</a:t>
            </a:r>
            <a:r>
              <a:rPr lang="ko-KR" altLang="en-US" dirty="0">
                <a:latin typeface="Bahnschrift Light" panose="020B0502040204020203" pitchFamily="34" charset="0"/>
              </a:rPr>
              <a:t>전원 어댑터 및 </a:t>
            </a:r>
            <a:r>
              <a:rPr lang="en-US" altLang="ko-KR" dirty="0">
                <a:latin typeface="Bahnschrift Light" panose="020B0502040204020203" pitchFamily="34" charset="0"/>
              </a:rPr>
              <a:t>USB </a:t>
            </a:r>
            <a:r>
              <a:rPr lang="ko-KR" altLang="en-US" dirty="0">
                <a:latin typeface="Bahnschrift Light" panose="020B0502040204020203" pitchFamily="34" charset="0"/>
              </a:rPr>
              <a:t>포트 연결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2E3C53-CD96-ABCF-3CB8-E58736F17D8A}"/>
              </a:ext>
            </a:extLst>
          </p:cNvPr>
          <p:cNvGrpSpPr/>
          <p:nvPr/>
        </p:nvGrpSpPr>
        <p:grpSpPr>
          <a:xfrm>
            <a:off x="1631504" y="1096205"/>
            <a:ext cx="6170658" cy="5006383"/>
            <a:chOff x="3503712" y="1079463"/>
            <a:chExt cx="6170658" cy="500638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FA18452-65FE-595B-1298-614774FC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3712" y="1079463"/>
              <a:ext cx="6170658" cy="500638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2E5B45-6055-CF90-CFA7-5F47FDE6B0A9}"/>
                </a:ext>
              </a:extLst>
            </p:cNvPr>
            <p:cNvSpPr/>
            <p:nvPr/>
          </p:nvSpPr>
          <p:spPr>
            <a:xfrm flipV="1">
              <a:off x="4367808" y="2636912"/>
              <a:ext cx="360040" cy="2880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2E2C92-62F9-EE8B-2A16-84B82B6CF87D}"/>
                </a:ext>
              </a:extLst>
            </p:cNvPr>
            <p:cNvSpPr txBox="1"/>
            <p:nvPr/>
          </p:nvSpPr>
          <p:spPr>
            <a:xfrm>
              <a:off x="4259017" y="2267580"/>
              <a:ext cx="468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C89BE1E-B774-8FEC-40D0-F3357786B621}"/>
                </a:ext>
              </a:extLst>
            </p:cNvPr>
            <p:cNvSpPr/>
            <p:nvPr/>
          </p:nvSpPr>
          <p:spPr>
            <a:xfrm flipV="1">
              <a:off x="5210876" y="2688840"/>
              <a:ext cx="360040" cy="2685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99573F-2F9F-E3C5-A44E-BD2072BAB690}"/>
                </a:ext>
              </a:extLst>
            </p:cNvPr>
            <p:cNvSpPr txBox="1"/>
            <p:nvPr/>
          </p:nvSpPr>
          <p:spPr>
            <a:xfrm>
              <a:off x="5201410" y="2308555"/>
              <a:ext cx="468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7C3DE75-AF26-54A0-EEEC-1BC7C7C05A93}"/>
              </a:ext>
            </a:extLst>
          </p:cNvPr>
          <p:cNvSpPr txBox="1"/>
          <p:nvPr/>
        </p:nvSpPr>
        <p:spPr>
          <a:xfrm>
            <a:off x="8015536" y="5085184"/>
            <a:ext cx="333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호흡기 단말장치 </a:t>
            </a:r>
            <a:r>
              <a:rPr lang="ko-KR" altLang="en-US" dirty="0" err="1"/>
              <a:t>연결부</a:t>
            </a:r>
            <a:r>
              <a:rPr lang="ko-KR" altLang="en-US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2121578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ahnschrift Light" panose="020B0502040204020203" pitchFamily="34" charset="0"/>
              </a:rPr>
              <a:t>2. </a:t>
            </a:r>
            <a:r>
              <a:rPr lang="ko-KR" altLang="en-US" dirty="0">
                <a:latin typeface="Bahnschrift Light" panose="020B0502040204020203" pitchFamily="34" charset="0"/>
              </a:rPr>
              <a:t>단말장치 세팅</a:t>
            </a:r>
            <a:r>
              <a:rPr lang="en-US" altLang="ko-KR" dirty="0">
                <a:latin typeface="Bahnschrift Light" panose="020B0502040204020203" pitchFamily="34" charset="0"/>
              </a:rPr>
              <a:t>_</a:t>
            </a:r>
            <a:r>
              <a:rPr lang="ko-KR" altLang="en-US" dirty="0">
                <a:latin typeface="Bahnschrift Light" panose="020B0502040204020203" pitchFamily="34" charset="0"/>
              </a:rPr>
              <a:t>전원 어댑터 및 </a:t>
            </a:r>
            <a:r>
              <a:rPr lang="en-US" altLang="ko-KR" dirty="0">
                <a:latin typeface="Bahnschrift Light" panose="020B0502040204020203" pitchFamily="34" charset="0"/>
              </a:rPr>
              <a:t>USB </a:t>
            </a:r>
            <a:r>
              <a:rPr lang="ko-KR" altLang="en-US" dirty="0">
                <a:latin typeface="Bahnschrift Light" panose="020B0502040204020203" pitchFamily="34" charset="0"/>
              </a:rPr>
              <a:t>포트 연결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5BFB23-4BF1-F472-A85B-E6C1A1CB7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58" y="1314177"/>
            <a:ext cx="8314029" cy="4229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2F749B-9362-F772-F60B-3F0DCA88092B}"/>
              </a:ext>
            </a:extLst>
          </p:cNvPr>
          <p:cNvSpPr txBox="1"/>
          <p:nvPr/>
        </p:nvSpPr>
        <p:spPr>
          <a:xfrm>
            <a:off x="4367808" y="573325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호흡기 단말장치와 노트북 연결 화면</a:t>
            </a:r>
          </a:p>
        </p:txBody>
      </p:sp>
    </p:spTree>
    <p:extLst>
      <p:ext uri="{BB962C8B-B14F-4D97-AF65-F5344CB8AC3E}">
        <p14:creationId xmlns:p14="http://schemas.microsoft.com/office/powerpoint/2010/main" val="3005054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1D8894D-3B81-4878-ACA3-364714E47E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84B13-3542-4985-AF9B-439718D6D2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7965" y="1786730"/>
            <a:ext cx="5184179" cy="792163"/>
          </a:xfrm>
        </p:spPr>
        <p:txBody>
          <a:bodyPr/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맑은 고딕 Semilight" panose="020B0502040204020203" pitchFamily="50" charset="-127"/>
              </a:rPr>
              <a:t>파일 세팅 및 측정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1D89726-8FBA-4EBA-A3DF-33390503A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>
                <a:cs typeface="맑은 고딕 Semilight" panose="020B0502040204020203" pitchFamily="50" charset="-127"/>
              </a:rPr>
              <a:t>폴더 내 </a:t>
            </a:r>
            <a:r>
              <a:rPr lang="en-US" altLang="ko-KR" dirty="0">
                <a:cs typeface="맑은 고딕 Semilight" panose="020B0502040204020203" pitchFamily="50" charset="-127"/>
              </a:rPr>
              <a:t>exe</a:t>
            </a:r>
            <a:r>
              <a:rPr lang="ko-KR" altLang="en-US" dirty="0">
                <a:cs typeface="맑은 고딕 Semilight" panose="020B0502040204020203" pitchFamily="50" charset="-127"/>
              </a:rPr>
              <a:t>파일 실행</a:t>
            </a:r>
            <a:endParaRPr lang="en-US" altLang="ko-KR" dirty="0">
              <a:cs typeface="맑은 고딕 Semilight" panose="020B0502040204020203" pitchFamily="50" charset="-127"/>
            </a:endParaRPr>
          </a:p>
          <a:p>
            <a:r>
              <a:rPr lang="ko-KR" altLang="en-US" dirty="0">
                <a:cs typeface="맑은 고딕 Semilight" panose="020B0502040204020203" pitchFamily="50" charset="-127"/>
              </a:rPr>
              <a:t>측정 및 센서 데이터 전송</a:t>
            </a:r>
            <a:endParaRPr lang="en-US" altLang="ko-KR" dirty="0"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762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EBED5FE-96CA-42E4-8CB0-22314108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세팅 및 측정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압축 해제 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249B1A-5CC2-4B73-BE79-EF3A2D3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AB258CD8-65A7-E8EC-5B50-9FD54A63BF9B}"/>
              </a:ext>
            </a:extLst>
          </p:cNvPr>
          <p:cNvSpPr txBox="1"/>
          <p:nvPr/>
        </p:nvSpPr>
        <p:spPr>
          <a:xfrm>
            <a:off x="7392144" y="3195442"/>
            <a:ext cx="4190256" cy="788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99"/>
              </a:lnSpc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바탕 화면 빈 폴더에 </a:t>
            </a:r>
            <a:r>
              <a:rPr lang="en-US" altLang="ko-KR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PublisherV0.2.zip</a:t>
            </a:r>
            <a:r>
              <a:rPr lang="ko-KR" altLang="en-US" sz="2199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압축 해제</a:t>
            </a:r>
            <a:endParaRPr lang="en-US" altLang="ko-KR" sz="2199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8562A4-D463-2042-6AFF-C049D0BCC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285460"/>
            <a:ext cx="6326806" cy="46085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7312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11466</TotalTime>
  <Words>307</Words>
  <Application>Microsoft Office PowerPoint</Application>
  <PresentationFormat>와이드스크린</PresentationFormat>
  <Paragraphs>66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G마켓 산스 Medium</vt:lpstr>
      <vt:lpstr>G마켓 산스 Bold</vt:lpstr>
      <vt:lpstr>HY헤드라인M</vt:lpstr>
      <vt:lpstr>맑은 고딕</vt:lpstr>
      <vt:lpstr>Bahnschrift Light Condensed</vt:lpstr>
      <vt:lpstr>Wingdings</vt:lpstr>
      <vt:lpstr>Source Han Sans KR</vt:lpstr>
      <vt:lpstr>굴림체</vt:lpstr>
      <vt:lpstr>Bahnschrift Light</vt:lpstr>
      <vt:lpstr>Arial</vt:lpstr>
      <vt:lpstr>맑은 고딕 Semilight</vt:lpstr>
      <vt:lpstr>Office 테마</vt:lpstr>
      <vt:lpstr>호흡기 단말장치  사용 가이드</vt:lpstr>
      <vt:lpstr>PowerPoint 프레젠테이션</vt:lpstr>
      <vt:lpstr>PowerPoint 프레젠테이션</vt:lpstr>
      <vt:lpstr>1. 장치 구성품</vt:lpstr>
      <vt:lpstr>2. 단말장치 세팅_전원 어댑터 및 USB 포트 연결</vt:lpstr>
      <vt:lpstr>2. 단말장치 세팅_전원 어댑터 및 USB 포트 연결</vt:lpstr>
      <vt:lpstr>2. 단말장치 세팅_전원 어댑터 및 USB 포트 연결</vt:lpstr>
      <vt:lpstr>PowerPoint 프레젠테이션</vt:lpstr>
      <vt:lpstr>2. 파일 세팅 및 측정_ 압축 해제 </vt:lpstr>
      <vt:lpstr>2. 파일 세팅 및 측정 _ test 파일 실행 </vt:lpstr>
      <vt:lpstr>2. 파일 세팅 및 측정 _ 환경설정</vt:lpstr>
      <vt:lpstr>2. 파일 세팅 및 측정 _ 센서데이터 측정[1]</vt:lpstr>
      <vt:lpstr>2. 파일 세팅 및 측정 _ 센서데이터 측정[2]</vt:lpstr>
      <vt:lpstr>2. 파일 세팅 및 측정 _ 센서데이터 측정[3]</vt:lpstr>
      <vt:lpstr>2. 파일 세팅 및 측정 _정상 실행 예시</vt:lpstr>
      <vt:lpstr>PowerPoint 프레젠테이션</vt:lpstr>
    </vt:vector>
  </TitlesOfParts>
  <Company>(주) 예스폼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템플릿</dc:title>
  <dc:creator>문서서식 예스폼(www.yesform.com) 김다혜</dc:creator>
  <cp:keywords>www.yesform.com</cp:keywords>
  <dc:description>본 문서의 저작권은 예스폼(yesform)에 있으며
무단 복제 배포시 법적인 제재를 받을 수 있습니다.</dc:description>
  <cp:lastModifiedBy>5033</cp:lastModifiedBy>
  <cp:revision>925</cp:revision>
  <dcterms:created xsi:type="dcterms:W3CDTF">2010-02-01T08:03:16Z</dcterms:created>
  <dcterms:modified xsi:type="dcterms:W3CDTF">2024-08-12T01:21:11Z</dcterms:modified>
</cp:coreProperties>
</file>